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4"/>
  </p:notesMasterIdLst>
  <p:sldIdLst>
    <p:sldId id="269" r:id="rId2"/>
    <p:sldId id="27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74" autoAdjust="0"/>
  </p:normalViewPr>
  <p:slideViewPr>
    <p:cSldViewPr snapToGrid="0" snapToObjects="1">
      <p:cViewPr varScale="1">
        <p:scale>
          <a:sx n="72" d="100"/>
          <a:sy n="72" d="100"/>
        </p:scale>
        <p:origin x="12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9/23/2018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27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Structured Query Language for Data Management, using</a:t>
            </a:r>
            <a:r>
              <a:rPr lang="en-US" sz="20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a database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What is SQL                      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How to install SQL Server …</a:t>
            </a:r>
          </a:p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66248"/>
            <a:ext cx="1116595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SELECT &amp; ORDER BY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72048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SELECT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Math operations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CASE and IIF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*</a:t>
            </a: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47436" y="2104192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WHERE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Basics of WHERE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Logical Operations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literals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Using Wildcards…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090695" cy="16648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GROUP BY &amp; HAVING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Basics of Summarizing 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Aggregate functions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Filtering aggregates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76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tructured </a:t>
            </a:r>
            <a:r>
              <a:rPr lang="en-US" sz="2187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Q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uery </a:t>
            </a:r>
            <a:r>
              <a:rPr lang="en-US" sz="2187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</a:t>
            </a:r>
            <a:r>
              <a:rPr lang="en-US" sz="2187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anguage for Data Management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FROM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Joining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Using Aliases 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32345" y="3630795"/>
            <a:ext cx="1012598" cy="351148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CREATE &amp; DROP TABLE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65413" y="3817787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Primary and </a:t>
            </a:r>
            <a:b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foreign keys…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JOINs and UNION</a:t>
            </a:r>
            <a:endParaRPr lang="en-US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How to create…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INSERT &amp; DELETE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38450" y="3576701"/>
            <a:ext cx="1157627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 data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Truncate a table..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ADVANCED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157627" cy="535814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Backup database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Using cursors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Temporary tables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Variables….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46462" y="3286121"/>
            <a:ext cx="1012598" cy="181871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9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WHAT IS NEXT?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79530" y="3473113"/>
            <a:ext cx="1157627" cy="28959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Where to get help</a:t>
            </a: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SQL interview quests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2438642" y="140407"/>
            <a:ext cx="7005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9 – Advanced Topics in MS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SQL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Server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411928" y="1020981"/>
            <a:ext cx="112314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is the purpose of using WITH(NOLOCK) in SQL Server?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is a difference B/N UNION and UNION ALL in SQL Server?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Variables in SQL Server?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create Table Variables in SQL Server?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CURSORS in SQL Server?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use Transaction and safe DELETE in SQL Server?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create FUNCTIONs and STORE PROCEDUREs in SQL Server?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Working with some of SQL Server built-in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Backup/Restore Databases in SQL Server?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create Reports from data in SQL Server?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21673</TotalTime>
  <Words>272</Words>
  <Application>Microsoft Office PowerPoint</Application>
  <PresentationFormat>Widescreen</PresentationFormat>
  <Paragraphs>68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Microsoft JhengHei UI Light</vt:lpstr>
      <vt:lpstr>Arial</vt:lpstr>
      <vt:lpstr>Arial Hebrew</vt:lpstr>
      <vt:lpstr>Calibri</vt:lpstr>
      <vt:lpstr>Century Gothic</vt:lpstr>
      <vt:lpstr>tinyPPT.com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93</cp:revision>
  <dcterms:created xsi:type="dcterms:W3CDTF">2018-07-15T12:08:32Z</dcterms:created>
  <dcterms:modified xsi:type="dcterms:W3CDTF">2018-09-23T16:22:52Z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